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95" r:id="rId2"/>
    <p:sldId id="274" r:id="rId3"/>
    <p:sldId id="277" r:id="rId4"/>
    <p:sldId id="27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117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13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572000" y="1302327"/>
            <a:ext cx="3895106" cy="4029693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Lucie prépare une fête.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litres de soda a-t-elle ?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endParaRPr lang="fr-FR" sz="3200" dirty="0">
              <a:solidFill>
                <a:srgbClr val="231F20"/>
              </a:solidFill>
              <a:ea typeface="Calibri" panose="020F0502020204030204" pitchFamily="34" charset="0"/>
            </a:endParaRPr>
          </a:p>
          <a:p>
            <a:r>
              <a:rPr lang="fr-FR" sz="3200" dirty="0">
                <a:solidFill>
                  <a:srgbClr val="231F20"/>
                </a:solidFill>
                <a:ea typeface="Calibri" panose="020F0502020204030204" pitchFamily="34" charset="0"/>
              </a:rPr>
              <a:t>Avec 2 litres, elle peut servir 10 verres. </a:t>
            </a:r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Combien de verres de soda peut-elle faire au total ?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108345" y="140458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143971" y="3596257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BDA10576-D640-D88F-E656-AD0F23652FC2}"/>
              </a:ext>
            </a:extLst>
          </p:cNvPr>
          <p:cNvGrpSpPr/>
          <p:nvPr/>
        </p:nvGrpSpPr>
        <p:grpSpPr>
          <a:xfrm>
            <a:off x="430580" y="2150422"/>
            <a:ext cx="3284027" cy="2968350"/>
            <a:chOff x="753064" y="2680853"/>
            <a:chExt cx="1764223" cy="1803071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D5072792-CA81-A1E7-8B3D-046E52971A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3511" y="2680853"/>
              <a:ext cx="748146" cy="1496291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CB8FCCD0-1024-92B8-3A58-350664BE8D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0205" y="2680853"/>
              <a:ext cx="748146" cy="1496291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CCCAA302-F70F-1E9E-B4D8-9A7234381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9141" y="2680854"/>
              <a:ext cx="748146" cy="1496291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CD2AB441-390F-6F3B-6752-64D00929E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064" y="2987632"/>
              <a:ext cx="748146" cy="1496291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761DDF36-00EB-A524-641A-86D3D8540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758" y="2987632"/>
              <a:ext cx="748146" cy="1496291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62226FBB-3081-B8B3-5E75-399736BFB0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8694" y="2987633"/>
              <a:ext cx="748146" cy="1496291"/>
            </a:xfrm>
            <a:prstGeom prst="rect">
              <a:avLst/>
            </a:prstGeom>
          </p:spPr>
        </p:pic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A53BD156-D8DD-F643-AF93-47F1CCF1F659}"/>
              </a:ext>
            </a:extLst>
          </p:cNvPr>
          <p:cNvSpPr txBox="1"/>
          <p:nvPr/>
        </p:nvSpPr>
        <p:spPr>
          <a:xfrm rot="20821308">
            <a:off x="2958039" y="4552208"/>
            <a:ext cx="40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2L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50AEDA4-525F-322C-37B8-8BE7044379D7}"/>
              </a:ext>
            </a:extLst>
          </p:cNvPr>
          <p:cNvSpPr txBox="1"/>
          <p:nvPr/>
        </p:nvSpPr>
        <p:spPr>
          <a:xfrm rot="20821308">
            <a:off x="2057563" y="4552207"/>
            <a:ext cx="40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2L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83A733C-D7E4-3CC9-22E3-DFACF3E93C3A}"/>
              </a:ext>
            </a:extLst>
          </p:cNvPr>
          <p:cNvSpPr txBox="1"/>
          <p:nvPr/>
        </p:nvSpPr>
        <p:spPr>
          <a:xfrm rot="20821308">
            <a:off x="1114382" y="4552208"/>
            <a:ext cx="40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2L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864737" y="3217286"/>
            <a:ext cx="4533060" cy="24717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Il y a 6 bouteilles. Chaque bouteille fait 2 litres.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2 + 2 + 2 + 2 + 2 + 2 = 12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Il y a 12 litres de soda.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750DAAB-DFFE-B5FB-5060-9598EA59E47C}"/>
              </a:ext>
            </a:extLst>
          </p:cNvPr>
          <p:cNvGrpSpPr/>
          <p:nvPr/>
        </p:nvGrpSpPr>
        <p:grpSpPr>
          <a:xfrm>
            <a:off x="430580" y="2150422"/>
            <a:ext cx="3284027" cy="2968350"/>
            <a:chOff x="753064" y="2680853"/>
            <a:chExt cx="1764223" cy="1803071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A742F49-AAAF-82BE-955C-BAA5F15665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3511" y="2680853"/>
              <a:ext cx="748146" cy="1496291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3F1EB436-B055-5F4E-2B8B-9C15D85C62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0205" y="2680853"/>
              <a:ext cx="748146" cy="1496291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1F95BAC2-7C5E-E2C5-0822-893D127E2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9141" y="2680854"/>
              <a:ext cx="748146" cy="1496291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59A32751-C702-456E-E8EC-FE248E29BD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064" y="2987632"/>
              <a:ext cx="748146" cy="1496291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32A965D5-D7A2-689C-4DE6-D86A2E063D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758" y="2987632"/>
              <a:ext cx="748146" cy="1496291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9C26448E-4F30-C72F-6C67-37592E788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8694" y="2987633"/>
              <a:ext cx="748146" cy="1496291"/>
            </a:xfrm>
            <a:prstGeom prst="rect">
              <a:avLst/>
            </a:prstGeom>
          </p:spPr>
        </p:pic>
      </p:grpSp>
      <p:sp>
        <p:nvSpPr>
          <p:cNvPr id="15" name="Zone de texte 2">
            <a:extLst>
              <a:ext uri="{FF2B5EF4-FFF2-40B4-BE49-F238E27FC236}">
                <a16:creationId xmlns:a16="http://schemas.microsoft.com/office/drawing/2014/main" id="{1E12392C-B097-690D-1BE0-A909CD0B8125}"/>
              </a:ext>
            </a:extLst>
          </p:cNvPr>
          <p:cNvSpPr txBox="1"/>
          <p:nvPr/>
        </p:nvSpPr>
        <p:spPr>
          <a:xfrm>
            <a:off x="4572000" y="1302327"/>
            <a:ext cx="3895106" cy="176150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Lucie prépare une fête.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litres de soda a-t-elle ?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16" name="Organigramme : Connecteur 15">
            <a:extLst>
              <a:ext uri="{FF2B5EF4-FFF2-40B4-BE49-F238E27FC236}">
                <a16:creationId xmlns:a16="http://schemas.microsoft.com/office/drawing/2014/main" id="{216A7327-DE3C-DB54-C2D5-D63F05D1A775}"/>
              </a:ext>
            </a:extLst>
          </p:cNvPr>
          <p:cNvSpPr/>
          <p:nvPr/>
        </p:nvSpPr>
        <p:spPr>
          <a:xfrm>
            <a:off x="4108345" y="136224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2E6770E-D0DB-E77B-4A77-369998CD8B68}"/>
              </a:ext>
            </a:extLst>
          </p:cNvPr>
          <p:cNvSpPr txBox="1"/>
          <p:nvPr/>
        </p:nvSpPr>
        <p:spPr>
          <a:xfrm rot="20821308">
            <a:off x="2958039" y="4552208"/>
            <a:ext cx="40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2L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ACC5D3C-D136-8CD7-1152-3B42DD5E0BE6}"/>
              </a:ext>
            </a:extLst>
          </p:cNvPr>
          <p:cNvSpPr txBox="1"/>
          <p:nvPr/>
        </p:nvSpPr>
        <p:spPr>
          <a:xfrm rot="20821308">
            <a:off x="2057563" y="4552207"/>
            <a:ext cx="40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2L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BF86238-745E-9515-E222-1B9E94791371}"/>
              </a:ext>
            </a:extLst>
          </p:cNvPr>
          <p:cNvSpPr txBox="1"/>
          <p:nvPr/>
        </p:nvSpPr>
        <p:spPr>
          <a:xfrm rot="20821308">
            <a:off x="1114382" y="4552208"/>
            <a:ext cx="40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2L</a:t>
            </a:r>
          </a:p>
        </p:txBody>
      </p:sp>
    </p:spTree>
    <p:extLst>
      <p:ext uri="{BB962C8B-B14F-4D97-AF65-F5344CB8AC3E}">
        <p14:creationId xmlns:p14="http://schemas.microsoft.com/office/powerpoint/2010/main" val="108866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Zone de texte 2">
            <a:extLst>
              <a:ext uri="{FF2B5EF4-FFF2-40B4-BE49-F238E27FC236}">
                <a16:creationId xmlns:a16="http://schemas.microsoft.com/office/drawing/2014/main" id="{08CE08DE-5CE6-C08D-9544-FCBB652D7654}"/>
              </a:ext>
            </a:extLst>
          </p:cNvPr>
          <p:cNvSpPr txBox="1"/>
          <p:nvPr/>
        </p:nvSpPr>
        <p:spPr>
          <a:xfrm>
            <a:off x="3748931" y="4231264"/>
            <a:ext cx="4563241" cy="1324409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Elle peut servir 60 verres, car 6 fois 10, c’est 60.</a:t>
            </a:r>
            <a:endParaRPr lang="fr-FR" sz="3200" kern="100" dirty="0">
              <a:solidFill>
                <a:srgbClr val="C00000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9F3C505-B1C5-6EB1-83EB-00F7D16A3E81}"/>
              </a:ext>
            </a:extLst>
          </p:cNvPr>
          <p:cNvGrpSpPr/>
          <p:nvPr/>
        </p:nvGrpSpPr>
        <p:grpSpPr>
          <a:xfrm>
            <a:off x="430580" y="2124296"/>
            <a:ext cx="3284027" cy="2968350"/>
            <a:chOff x="753064" y="2680853"/>
            <a:chExt cx="1764223" cy="1803071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6F04A221-7A10-26A9-32BA-92B42938C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3511" y="2680853"/>
              <a:ext cx="748146" cy="1496291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1915B79D-B968-6A3D-69AF-DD217AA6AE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0205" y="2680853"/>
              <a:ext cx="748146" cy="1496291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E965B412-0647-D8DB-64FD-BB2E0E694D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9141" y="2680854"/>
              <a:ext cx="748146" cy="1496291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12987B01-4EB1-71B2-2D48-F289F77474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064" y="2987632"/>
              <a:ext cx="748146" cy="1496291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BDB800A2-1C0E-D230-5159-56E044DD7C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758" y="2987632"/>
              <a:ext cx="748146" cy="1496291"/>
            </a:xfrm>
            <a:prstGeom prst="rect">
              <a:avLst/>
            </a:prstGeom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4311B173-4E0F-BA6F-B553-E0A2244E08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8694" y="2987633"/>
              <a:ext cx="748146" cy="1496291"/>
            </a:xfrm>
            <a:prstGeom prst="rect">
              <a:avLst/>
            </a:prstGeom>
          </p:spPr>
        </p:pic>
      </p:grpSp>
      <p:sp>
        <p:nvSpPr>
          <p:cNvPr id="17" name="Zone de texte 2">
            <a:extLst>
              <a:ext uri="{FF2B5EF4-FFF2-40B4-BE49-F238E27FC236}">
                <a16:creationId xmlns:a16="http://schemas.microsoft.com/office/drawing/2014/main" id="{C301A308-8782-7817-3F2E-0DA9677DF430}"/>
              </a:ext>
            </a:extLst>
          </p:cNvPr>
          <p:cNvSpPr txBox="1"/>
          <p:nvPr/>
        </p:nvSpPr>
        <p:spPr>
          <a:xfrm>
            <a:off x="4572000" y="1302327"/>
            <a:ext cx="3895106" cy="2569029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dirty="0">
                <a:solidFill>
                  <a:srgbClr val="231F20"/>
                </a:solidFill>
                <a:ea typeface="Calibri" panose="020F0502020204030204" pitchFamily="34" charset="0"/>
              </a:rPr>
              <a:t>Avec 2 litres, elle peut servir 10 verres. </a:t>
            </a:r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Combien de verres de soda peut-elle faire au total ?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Organigramme : Connecteur 17">
            <a:extLst>
              <a:ext uri="{FF2B5EF4-FFF2-40B4-BE49-F238E27FC236}">
                <a16:creationId xmlns:a16="http://schemas.microsoft.com/office/drawing/2014/main" id="{BC90894F-A01E-0F77-A75E-C56BFC20EF69}"/>
              </a:ext>
            </a:extLst>
          </p:cNvPr>
          <p:cNvSpPr/>
          <p:nvPr/>
        </p:nvSpPr>
        <p:spPr>
          <a:xfrm>
            <a:off x="4108345" y="136224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201BD0D-4AE1-F5E7-E36A-616D848C549D}"/>
              </a:ext>
            </a:extLst>
          </p:cNvPr>
          <p:cNvSpPr txBox="1"/>
          <p:nvPr/>
        </p:nvSpPr>
        <p:spPr>
          <a:xfrm rot="20821308">
            <a:off x="2958039" y="4552208"/>
            <a:ext cx="40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2L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13C13E3-3397-2B2E-3017-0F3322C14B86}"/>
              </a:ext>
            </a:extLst>
          </p:cNvPr>
          <p:cNvSpPr txBox="1"/>
          <p:nvPr/>
        </p:nvSpPr>
        <p:spPr>
          <a:xfrm rot="20821308">
            <a:off x="2057563" y="4552207"/>
            <a:ext cx="40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2L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A2893B8-5731-F600-1896-B791DC3C0AAB}"/>
              </a:ext>
            </a:extLst>
          </p:cNvPr>
          <p:cNvSpPr txBox="1"/>
          <p:nvPr/>
        </p:nvSpPr>
        <p:spPr>
          <a:xfrm rot="20821308">
            <a:off x="1114382" y="4552208"/>
            <a:ext cx="40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2L</a:t>
            </a:r>
          </a:p>
        </p:txBody>
      </p: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2833</TotalTime>
  <Words>143</Words>
  <Application>Microsoft Office PowerPoint</Application>
  <PresentationFormat>Affichage à l'écran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Problème en image 13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99</cp:revision>
  <dcterms:created xsi:type="dcterms:W3CDTF">2023-02-07T14:55:57Z</dcterms:created>
  <dcterms:modified xsi:type="dcterms:W3CDTF">2025-09-03T09:52:21Z</dcterms:modified>
</cp:coreProperties>
</file>